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6"/>
    </p:embeddedFont>
    <p:embeddedFont>
      <p:font typeface="Oswald" pitchFamily="2" charset="77"/>
      <p:regular r:id="rId7"/>
      <p:bold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9"/>
    <p:restoredTop sz="94694"/>
  </p:normalViewPr>
  <p:slideViewPr>
    <p:cSldViewPr snapToGrid="0">
      <p:cViewPr varScale="1">
        <p:scale>
          <a:sx n="151" d="100"/>
          <a:sy n="151" d="100"/>
        </p:scale>
        <p:origin x="192" y="3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df3b3228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df3b3228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df3b32285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df3b32285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df3b3228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df3b3228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Stranger </a:t>
            </a:r>
            <a:r>
              <a:rPr lang="en" dirty="0"/>
              <a:t>Things: Genetic Sensitivities to Alcohol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75475" y="3073800"/>
            <a:ext cx="44964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Lindsay Watson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PI: Scott Parnell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Bowles Center for Alcohol Studies UNC Chapel Hill</a:t>
            </a:r>
            <a:endParaRPr b="1"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t="18342" b="6514"/>
          <a:stretch/>
        </p:blipFill>
        <p:spPr>
          <a:xfrm>
            <a:off x="4698950" y="776425"/>
            <a:ext cx="2338563" cy="359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descr="page1image10660416"/>
          <p:cNvPicPr preferRelativeResize="0"/>
          <p:nvPr/>
        </p:nvPicPr>
        <p:blipFill rotWithShape="1">
          <a:blip r:embed="rId4">
            <a:alphaModFix/>
          </a:blip>
          <a:srcRect l="7839" r="45964"/>
          <a:stretch/>
        </p:blipFill>
        <p:spPr>
          <a:xfrm>
            <a:off x="7334175" y="718425"/>
            <a:ext cx="1520776" cy="376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descr="page1image106606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4275" y="3814645"/>
            <a:ext cx="2457499" cy="9644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4815975" y="4385000"/>
            <a:ext cx="8109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14658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00" dirty="0"/>
              <a:t>What is My Project?</a:t>
            </a:r>
            <a:endParaRPr sz="3400" dirty="0"/>
          </a:p>
        </p:txBody>
      </p:sp>
      <p:sp>
        <p:nvSpPr>
          <p:cNvPr id="71" name="Google Shape;71;p14"/>
          <p:cNvSpPr txBox="1"/>
          <p:nvPr/>
        </p:nvSpPr>
        <p:spPr>
          <a:xfrm>
            <a:off x="39289" y="792531"/>
            <a:ext cx="9065419" cy="24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dirty="0">
                <a:solidFill>
                  <a:schemeClr val="dk1"/>
                </a:solidFill>
              </a:rPr>
              <a:t>Our lab uses a mouse model of Fetal Alcohol Spectrum Disorders to mimic human birth defects caused by prenatal alcohol exposure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dirty="0">
                <a:solidFill>
                  <a:schemeClr val="dk1"/>
                </a:solidFill>
              </a:rPr>
              <a:t>The goal of this project was to investigate the role of genetics in prenatal alcohol sensitivity </a:t>
            </a:r>
            <a:endParaRPr dirty="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dirty="0">
                <a:solidFill>
                  <a:schemeClr val="dk1"/>
                </a:solidFill>
              </a:rPr>
              <a:t>2 strains of mice were used as the basis of this project</a:t>
            </a:r>
            <a:endParaRPr dirty="0">
              <a:solidFill>
                <a:schemeClr val="dk1"/>
              </a:solidFill>
            </a:endParaRPr>
          </a:p>
          <a:p>
            <a:pPr marL="1371600" lvl="2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dirty="0">
                <a:solidFill>
                  <a:schemeClr val="dk1"/>
                </a:solidFill>
              </a:rPr>
              <a:t>C57BL/6J mice, which are highly susceptible to alcohol related birth defects</a:t>
            </a:r>
            <a:endParaRPr dirty="0">
              <a:solidFill>
                <a:schemeClr val="dk1"/>
              </a:solidFill>
            </a:endParaRPr>
          </a:p>
          <a:p>
            <a:pPr marL="1371600" lvl="2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dirty="0">
                <a:solidFill>
                  <a:schemeClr val="dk1"/>
                </a:solidFill>
              </a:rPr>
              <a:t>129S1/</a:t>
            </a:r>
            <a:r>
              <a:rPr lang="en" dirty="0" err="1">
                <a:solidFill>
                  <a:schemeClr val="dk1"/>
                </a:solidFill>
              </a:rPr>
              <a:t>SvImj</a:t>
            </a:r>
            <a:r>
              <a:rPr lang="en" dirty="0">
                <a:solidFill>
                  <a:schemeClr val="dk1"/>
                </a:solidFill>
              </a:rPr>
              <a:t> mice, which are resistant to alcohol related birth defects</a:t>
            </a:r>
            <a:endParaRPr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dirty="0">
                <a:solidFill>
                  <a:schemeClr val="dk1"/>
                </a:solidFill>
              </a:rPr>
              <a:t>This project sought to cross the two strains and compare the rate and severity of defects in the offspring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49919A90-76FF-7E46-C47E-B54EFA52D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25"/>
          <a:stretch/>
        </p:blipFill>
        <p:spPr>
          <a:xfrm>
            <a:off x="1242045" y="3412582"/>
            <a:ext cx="6525204" cy="13380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133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/>
              <a:t>Results and Conclusions</a:t>
            </a:r>
            <a:endParaRPr sz="3400" dirty="0"/>
          </a:p>
        </p:txBody>
      </p:sp>
      <p:sp>
        <p:nvSpPr>
          <p:cNvPr id="78" name="Google Shape;78;p15"/>
          <p:cNvSpPr txBox="1"/>
          <p:nvPr/>
        </p:nvSpPr>
        <p:spPr>
          <a:xfrm>
            <a:off x="2684566" y="870916"/>
            <a:ext cx="3638670" cy="36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C57BL/6J mice have a higher rate of defects than 129S1/SvImj mice when exposed to alcohol 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endParaRPr sz="1200" dirty="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We found no eye or craniofacial defects in any of the crossed fetuses, though alcohol treated litters were smaller in weight on average 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endParaRPr sz="1200" dirty="0">
              <a:solidFill>
                <a:schemeClr val="dk1"/>
              </a:solidFill>
            </a:endParaRPr>
          </a:p>
          <a:p>
            <a:pPr marL="457200" lvl="1" indent="-330200">
              <a:buClr>
                <a:schemeClr val="dk1"/>
              </a:buClr>
              <a:buSzPts val="16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These findings suggest that that crossing alcohol-resistant 129S1 mice with alcohol-susceptible 6J mice confers some genetic protection against development effects of alcohol </a:t>
            </a:r>
          </a:p>
          <a:p>
            <a:pPr marL="457200" lvl="1" indent="-330200">
              <a:buClr>
                <a:schemeClr val="dk1"/>
              </a:buClr>
              <a:buSzPts val="1600"/>
              <a:buChar char="●"/>
            </a:pPr>
            <a:endParaRPr sz="1200" dirty="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Future development will include creating an F₂ generation of the cross, as well as comparing the RNA-sequencing data of the two parent strains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35382" y="3852766"/>
            <a:ext cx="2536189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</a:rPr>
              <a:t>Above:  Representative images of control and alcohol-treated C57 fetuses. In alcohol treated offspring, serious defects of the eye, philtrum, palate, and brain were found (indicated by arrows).</a:t>
            </a:r>
            <a:endParaRPr sz="900" b="1" dirty="0">
              <a:solidFill>
                <a:schemeClr val="dk1"/>
              </a:solidFill>
            </a:endParaRPr>
          </a:p>
        </p:txBody>
      </p:sp>
      <p:pic>
        <p:nvPicPr>
          <p:cNvPr id="3" name="Picture 2" descr="A collage of a baby's face&#10;&#10;Description automatically generated with medium confidence">
            <a:extLst>
              <a:ext uri="{FF2B5EF4-FFF2-40B4-BE49-F238E27FC236}">
                <a16:creationId xmlns:a16="http://schemas.microsoft.com/office/drawing/2014/main" id="{C7BEE05A-AE53-7EE0-85A1-45AE7E11C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9" r="6115"/>
          <a:stretch/>
        </p:blipFill>
        <p:spPr>
          <a:xfrm>
            <a:off x="6471614" y="1083362"/>
            <a:ext cx="2443322" cy="2769404"/>
          </a:xfrm>
          <a:prstGeom prst="rect">
            <a:avLst/>
          </a:prstGeom>
        </p:spPr>
      </p:pic>
      <p:sp>
        <p:nvSpPr>
          <p:cNvPr id="4" name="Google Shape;79;p15">
            <a:extLst>
              <a:ext uri="{FF2B5EF4-FFF2-40B4-BE49-F238E27FC236}">
                <a16:creationId xmlns:a16="http://schemas.microsoft.com/office/drawing/2014/main" id="{58E3E445-6BA4-E716-CF67-B939BCA38EF8}"/>
              </a:ext>
            </a:extLst>
          </p:cNvPr>
          <p:cNvSpPr txBox="1"/>
          <p:nvPr/>
        </p:nvSpPr>
        <p:spPr>
          <a:xfrm>
            <a:off x="6424732" y="4194888"/>
            <a:ext cx="253708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</a:rPr>
              <a:t>Above:  Representative images of control and alcohol-treated C57x129S1 cross fetuses. There are no defects in either treatment group.</a:t>
            </a:r>
            <a:endParaRPr sz="900" b="1" dirty="0">
              <a:solidFill>
                <a:schemeClr val="dk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9EB640-FD3A-9C95-8FD5-73BD57252649}"/>
              </a:ext>
            </a:extLst>
          </p:cNvPr>
          <p:cNvGrpSpPr>
            <a:grpSpLocks noChangeAspect="1"/>
          </p:cNvGrpSpPr>
          <p:nvPr/>
        </p:nvGrpSpPr>
        <p:grpSpPr>
          <a:xfrm>
            <a:off x="135382" y="977153"/>
            <a:ext cx="2400807" cy="2725271"/>
            <a:chOff x="77400" y="1262475"/>
            <a:chExt cx="2252900" cy="2744871"/>
          </a:xfrm>
        </p:grpSpPr>
        <p:pic>
          <p:nvPicPr>
            <p:cNvPr id="77" name="Google Shape;77;p15" descr="page1image10659584"/>
            <p:cNvPicPr preferRelativeResize="0"/>
            <p:nvPr/>
          </p:nvPicPr>
          <p:blipFill rotWithShape="1">
            <a:blip r:embed="rId4">
              <a:alphaModFix/>
            </a:blip>
            <a:srcRect r="70906"/>
            <a:stretch/>
          </p:blipFill>
          <p:spPr>
            <a:xfrm>
              <a:off x="77400" y="1262475"/>
              <a:ext cx="858432" cy="2744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Google Shape;77;p15" descr="page1image10659584">
              <a:extLst>
                <a:ext uri="{FF2B5EF4-FFF2-40B4-BE49-F238E27FC236}">
                  <a16:creationId xmlns:a16="http://schemas.microsoft.com/office/drawing/2014/main" id="{11081A6B-1F99-6158-50B4-38ABC50306A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2740"/>
            <a:stretch/>
          </p:blipFill>
          <p:spPr>
            <a:xfrm>
              <a:off x="935832" y="1262475"/>
              <a:ext cx="1394468" cy="27448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270</Words>
  <Application>Microsoft Macintosh PowerPoint</Application>
  <PresentationFormat>On-screen Show (16:9)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Oswald</vt:lpstr>
      <vt:lpstr>Average</vt:lpstr>
      <vt:lpstr>Arial</vt:lpstr>
      <vt:lpstr>Slate</vt:lpstr>
      <vt:lpstr>Stranger Things: Genetic Sensitivities to Alcohol</vt:lpstr>
      <vt:lpstr>What is My Project?</vt:lpstr>
      <vt:lpstr>Results and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Strainger Things: Genetic Sensitivities to Alcohol</dc:title>
  <dc:creator>Boschen, Karen</dc:creator>
  <cp:lastModifiedBy>Shemer, Gidi</cp:lastModifiedBy>
  <cp:revision>8</cp:revision>
  <dcterms:modified xsi:type="dcterms:W3CDTF">2022-11-18T01:23:27Z</dcterms:modified>
</cp:coreProperties>
</file>